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0" r:id="rId3"/>
    <p:sldId id="361" r:id="rId4"/>
    <p:sldId id="351" r:id="rId5"/>
    <p:sldId id="352" r:id="rId6"/>
    <p:sldId id="359" r:id="rId7"/>
    <p:sldId id="363" r:id="rId8"/>
    <p:sldId id="337" r:id="rId9"/>
    <p:sldId id="340" r:id="rId1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B26EB3-9D08-4940-9CE2-1768653F9124}">
          <p14:sldIdLst>
            <p14:sldId id="256"/>
            <p14:sldId id="350"/>
            <p14:sldId id="361"/>
            <p14:sldId id="351"/>
            <p14:sldId id="352"/>
            <p14:sldId id="359"/>
            <p14:sldId id="363"/>
            <p14:sldId id="337"/>
            <p14:sldId id="340"/>
          </p14:sldIdLst>
        </p14:section>
        <p14:section name="Раздел без заголовка" id="{9116E9BF-4319-42E7-B8DF-A440D03FD4C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истратор" initials="А" lastIdx="0" clrIdx="0">
    <p:extLst>
      <p:ext uri="{19B8F6BF-5375-455C-9EA6-DF929625EA0E}">
        <p15:presenceInfo xmlns="" xmlns:p15="http://schemas.microsoft.com/office/powerpoint/2012/main" userId="Администрато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2062A80B-173A-46E3-968B-2D5D551030F2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1332"/>
            <a:ext cx="2919565" cy="494981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F6EDE0D6-E0F1-4A31-9028-FA1C96ED8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84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7F4CBD56-6495-4336-93D7-C50992D6AA8D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760C23DE-19E6-4C26-804C-AE8407B82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0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7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366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3947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81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69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2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4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1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1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6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36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6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9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79737" y="-215900"/>
            <a:ext cx="9356942" cy="625344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>
                <a:solidFill>
                  <a:srgbClr val="002060"/>
                </a:solidFill>
              </a:rPr>
              <a:t/>
            </a:r>
            <a:br>
              <a:rPr lang="ru-RU" sz="7200" b="1" dirty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Типы и формы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современных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занятий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  <a:t>              </a:t>
            </a:r>
            <a:b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Качурова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Галина Давыдовна,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методист </a:t>
            </a:r>
            <a:b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первой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квалификационной категории </a:t>
            </a:r>
            <a:b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  <a:t>         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78" y="1189973"/>
            <a:ext cx="2679088" cy="267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724" y="13970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Тип </a:t>
            </a:r>
            <a:r>
              <a:rPr lang="ru-RU" sz="4400" b="1" dirty="0" smtClean="0">
                <a:solidFill>
                  <a:srgbClr val="7030A0"/>
                </a:solidFill>
              </a:rPr>
              <a:t>занятия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>
                <a:solidFill>
                  <a:srgbClr val="7030A0"/>
                </a:solidFill>
              </a:rPr>
              <a:t>определяется 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>
                <a:solidFill>
                  <a:srgbClr val="7030A0"/>
                </a:solidFill>
              </a:rPr>
              <a:t>целью его </a:t>
            </a:r>
            <a:r>
              <a:rPr lang="ru-RU" sz="4000" b="1" dirty="0" smtClean="0">
                <a:solidFill>
                  <a:srgbClr val="7030A0"/>
                </a:solidFill>
              </a:rPr>
              <a:t>проведения: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изучения нового учебного </a:t>
            </a:r>
            <a:r>
              <a:rPr lang="ru-RU" b="1" dirty="0" smtClean="0">
                <a:solidFill>
                  <a:srgbClr val="002060"/>
                </a:solidFill>
              </a:rPr>
              <a:t>материала;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совершенствования </a:t>
            </a:r>
            <a:r>
              <a:rPr lang="ru-RU" b="1" dirty="0">
                <a:solidFill>
                  <a:srgbClr val="002060"/>
                </a:solidFill>
              </a:rPr>
              <a:t>знаний, умений и </a:t>
            </a:r>
            <a:r>
              <a:rPr lang="ru-RU" b="1" dirty="0" smtClean="0">
                <a:solidFill>
                  <a:srgbClr val="002060"/>
                </a:solidFill>
              </a:rPr>
              <a:t>навыков</a:t>
            </a:r>
            <a:r>
              <a:rPr lang="ru-RU" b="1" dirty="0">
                <a:solidFill>
                  <a:srgbClr val="002060"/>
                </a:solidFill>
              </a:rPr>
              <a:t>;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обобщения и систематизации </a:t>
            </a:r>
            <a:r>
              <a:rPr lang="ru-RU" b="1" dirty="0" smtClean="0">
                <a:solidFill>
                  <a:srgbClr val="002060"/>
                </a:solidFill>
              </a:rPr>
              <a:t>знаний;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контроля </a:t>
            </a:r>
            <a:r>
              <a:rPr lang="ru-RU" b="1" dirty="0">
                <a:solidFill>
                  <a:srgbClr val="002060"/>
                </a:solidFill>
              </a:rPr>
              <a:t>знаний, умений и </a:t>
            </a:r>
            <a:r>
              <a:rPr lang="ru-RU" b="1" dirty="0" smtClean="0">
                <a:solidFill>
                  <a:srgbClr val="002060"/>
                </a:solidFill>
              </a:rPr>
              <a:t>навыков;        - комбинированный (интегрированный);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7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5256" y="332010"/>
            <a:ext cx="8911687" cy="1280890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количеству охваченных </a:t>
            </a:r>
            <a:r>
              <a:rPr lang="ru-RU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3156" y="1435100"/>
            <a:ext cx="98279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(домашняя работа, дополнительные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занятия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консультация и др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групповые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(экскурсия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лабораторная работа, практикум и др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массовые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предметные олимпиады, конференции и др.) </a:t>
            </a:r>
          </a:p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 организации</a:t>
            </a:r>
            <a:r>
              <a:rPr lang="ru-RU" sz="36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занятия: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-формы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теоретического обучения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(лекция, семинар и др.),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практического 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(лабораторная работа, практикум и др.),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смешанного обучения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(урок, экскурсия и др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.).</a:t>
            </a:r>
          </a:p>
          <a:p>
            <a:pPr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9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0" y="228600"/>
            <a:ext cx="8913811" cy="15621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К классическим </a:t>
            </a:r>
            <a:r>
              <a:rPr lang="ru-RU" sz="4000" b="1" dirty="0" smtClean="0">
                <a:solidFill>
                  <a:srgbClr val="7030A0"/>
                </a:solidFill>
              </a:rPr>
              <a:t>или традиционным формам </a:t>
            </a:r>
            <a:r>
              <a:rPr lang="ru-RU" sz="4000" b="1" dirty="0">
                <a:solidFill>
                  <a:srgbClr val="7030A0"/>
                </a:solidFill>
              </a:rPr>
              <a:t>относятся: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- лекции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семинары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002060"/>
                </a:solidFill>
              </a:rPr>
              <a:t>коллоквиумы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дискуссии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конференции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экскурсии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научные </a:t>
            </a:r>
            <a:r>
              <a:rPr lang="ru-RU" b="1" dirty="0">
                <a:solidFill>
                  <a:srgbClr val="002060"/>
                </a:solidFill>
              </a:rPr>
              <a:t>экспедиции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туристические походы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викторины и др.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6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4924" y="10686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Helvetica Neue"/>
              </a:rPr>
              <a:t>  </a:t>
            </a:r>
            <a:r>
              <a:rPr lang="ru-RU" sz="3900" b="1" dirty="0" smtClean="0">
                <a:solidFill>
                  <a:srgbClr val="7030A0"/>
                </a:solidFill>
                <a:latin typeface="Helvetica Neue"/>
              </a:rPr>
              <a:t>К </a:t>
            </a:r>
            <a:r>
              <a:rPr lang="ru-RU" sz="3900" b="1" dirty="0">
                <a:solidFill>
                  <a:srgbClr val="7030A0"/>
                </a:solidFill>
                <a:latin typeface="Helvetica Neue"/>
              </a:rPr>
              <a:t>нетрадиционным </a:t>
            </a:r>
            <a:r>
              <a:rPr lang="ru-RU" sz="3900" b="1" dirty="0" smtClean="0">
                <a:solidFill>
                  <a:srgbClr val="7030A0"/>
                </a:solidFill>
                <a:latin typeface="Helvetica Neue"/>
              </a:rPr>
              <a:t>формам занятий:</a:t>
            </a:r>
            <a:br>
              <a:rPr lang="ru-RU" sz="3900" b="1" dirty="0" smtClean="0">
                <a:solidFill>
                  <a:srgbClr val="7030A0"/>
                </a:solidFill>
                <a:latin typeface="Helvetica Neue"/>
              </a:rPr>
            </a:br>
            <a:r>
              <a:rPr lang="ru-RU" sz="3900" b="1" dirty="0" smtClean="0">
                <a:solidFill>
                  <a:srgbClr val="7030A0"/>
                </a:solidFill>
                <a:latin typeface="Helvetica Neue"/>
              </a:rPr>
              <a:t/>
            </a:r>
            <a:br>
              <a:rPr lang="ru-RU" sz="3900" b="1" dirty="0" smtClean="0">
                <a:solidFill>
                  <a:srgbClr val="7030A0"/>
                </a:solidFill>
                <a:latin typeface="Helvetica Neue"/>
              </a:rPr>
            </a:br>
            <a:r>
              <a:rPr lang="ru-RU" b="1" dirty="0">
                <a:solidFill>
                  <a:srgbClr val="002060"/>
                </a:solidFill>
                <a:latin typeface="Helvetica Neue"/>
              </a:rPr>
              <a:t>-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 презентация</a:t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мини- проект </a:t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круглый </a:t>
            </a:r>
            <a:r>
              <a:rPr lang="ru-RU" b="1" dirty="0">
                <a:solidFill>
                  <a:srgbClr val="002060"/>
                </a:solidFill>
                <a:latin typeface="Helvetica Neue"/>
              </a:rPr>
              <a:t>стол 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ролевые и деловые игры </a:t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</a:rPr>
              <a:t>- моделирование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-мастер-класс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-тренинг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и др.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9775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1200" y="723900"/>
            <a:ext cx="8253411" cy="11811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 descr="https://cf.ppt-online.org/files/slide/r/RcIKeYbySHBEkUizvD7sGOLdprwh1mMjZ3x8aX/slide-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452120"/>
            <a:ext cx="6615112" cy="587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32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cf.ppt-online.org/files/slide/y/Y8isIOcFgVq6dAXPwtB2hSQ0kWrNa5HC1zD4uT/slide-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304800"/>
            <a:ext cx="8458200" cy="6286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697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5069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  <a:t>Технические средства: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</a:t>
            </a:r>
            <a:r>
              <a:rPr lang="ru-RU" sz="4400" b="1" dirty="0">
                <a:solidFill>
                  <a:srgbClr val="7030A0"/>
                </a:solidFill>
              </a:rPr>
              <a:t>аудиозапись</a:t>
            </a:r>
            <a:r>
              <a:rPr lang="ru-RU" sz="4400" b="1" dirty="0" smtClean="0">
                <a:solidFill>
                  <a:srgbClr val="7030A0"/>
                </a:solidFill>
              </a:rPr>
              <a:t> и видеозапись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макет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техническая модель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компьютерный фонд (сайт, модуль, файл)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слайдовая презентация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видеофильм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/>
            </a:r>
            <a:br>
              <a:rPr lang="ru-RU" sz="4400" b="1" dirty="0" smtClean="0">
                <a:solidFill>
                  <a:srgbClr val="7030A0"/>
                </a:solidFill>
              </a:rPr>
            </a:b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324" y="1411510"/>
            <a:ext cx="8911687" cy="128089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Спасибо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      за 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внимание!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1763</TotalTime>
  <Words>24</Words>
  <Application>Microsoft Office PowerPoint</Application>
  <PresentationFormat>Произвольный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Легкий дым</vt:lpstr>
      <vt:lpstr> Типы и формы современных занятий                                Качурова Галина Давыдовна, методист                                                    первой квалификационной категории            </vt:lpstr>
      <vt:lpstr>Тип занятия определяется  целью его проведения:   - изучения нового учебного материала;  - совершенствования знаний, умений и навыков; - обобщения и систематизации знаний; - контроля знаний, умений и навыков;        - комбинированный (интегрированный); </vt:lpstr>
      <vt:lpstr> По количеству охваченных обучающихся:</vt:lpstr>
      <vt:lpstr>К классическим или традиционным формам относятся:   - лекции - семинары и коллоквиумы - дискуссии - конференции  - экскурсии  - научные экспедиции  - туристические походы - викторины и др.</vt:lpstr>
      <vt:lpstr>  К нетрадиционным формам занятий:  - презентация - мини- проект  - круглый стол  - ролевые и деловые игры  - моделирование -мастер-класс -тренинг - и др.</vt:lpstr>
      <vt:lpstr>Презентация PowerPoint</vt:lpstr>
      <vt:lpstr>Презентация PowerPoint</vt:lpstr>
      <vt:lpstr>Технические средства: - аудиозапись и видеозапись - макет - техническая модель - компьютерный фонд (сайт, модуль, файл) - слайдовая презентация - видеофильм  </vt:lpstr>
      <vt:lpstr>Спасибо       за  внимание!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Нестандартные методики преподавания английского языка  в ДОУ</dc:title>
  <dc:creator>САША ПЛОТНИКОВ</dc:creator>
  <cp:lastModifiedBy>User</cp:lastModifiedBy>
  <cp:revision>160</cp:revision>
  <cp:lastPrinted>2019-12-03T01:36:55Z</cp:lastPrinted>
  <dcterms:created xsi:type="dcterms:W3CDTF">2017-08-30T16:26:56Z</dcterms:created>
  <dcterms:modified xsi:type="dcterms:W3CDTF">2021-12-16T02:59:13Z</dcterms:modified>
</cp:coreProperties>
</file>