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66" r:id="rId14"/>
    <p:sldId id="267" r:id="rId15"/>
    <p:sldId id="273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85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85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50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43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11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11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555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4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597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47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68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F188D-A364-41CB-9763-24C9A4621AD1}" type="datetimeFigureOut">
              <a:rPr lang="ru-RU" smtClean="0"/>
              <a:t>10.05.2023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C2F7E-ACEA-42A5-9C48-71150ADA1A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2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208982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1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9"/>
            <a:ext cx="12186586" cy="6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11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9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16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0" y="0"/>
            <a:ext cx="12182490" cy="68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2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2"/>
            <a:ext cx="12202886" cy="684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42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208982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88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6"/>
            <a:ext cx="12208299" cy="68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89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3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" y="1"/>
            <a:ext cx="12175702" cy="68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9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97" y="-8761"/>
            <a:ext cx="12240896" cy="686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5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73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9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9519"/>
            <a:ext cx="12186586" cy="683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592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90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7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96"/>
            <a:ext cx="12175701" cy="682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52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6"/>
            <a:ext cx="12208299" cy="6848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544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Панова Марина Ивановна</dc:creator>
  <cp:lastModifiedBy>Панова Марина Ивановна</cp:lastModifiedBy>
  <cp:revision>9</cp:revision>
  <dcterms:created xsi:type="dcterms:W3CDTF">2023-05-03T13:14:56Z</dcterms:created>
  <dcterms:modified xsi:type="dcterms:W3CDTF">2023-05-10T06:19:56Z</dcterms:modified>
</cp:coreProperties>
</file>